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8.1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 and q vary inversely, and q </a:t>
            </a:r>
            <a:r>
              <a:rPr lang="en-US" dirty="0" smtClean="0"/>
              <a:t>= 15 </a:t>
            </a:r>
            <a:r>
              <a:rPr lang="en-US" dirty="0"/>
              <a:t>when p </a:t>
            </a:r>
            <a:r>
              <a:rPr lang="en-US" dirty="0" smtClean="0"/>
              <a:t>= 3</a:t>
            </a:r>
            <a:r>
              <a:rPr lang="en-US" dirty="0"/>
              <a:t>.    Write an equation that relates p and q. Then find q when p = 45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Write an equation for the following relationship: </a:t>
            </a:r>
            <a:br>
              <a:rPr lang="en-US" dirty="0"/>
            </a:br>
            <a:r>
              <a:rPr lang="en-US" dirty="0"/>
              <a:t>z varies jointly with the square of x and the cube root of 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current in a simple electrical circuit varies inversely with the resistance. If the current is </a:t>
            </a:r>
            <a:br>
              <a:rPr lang="en-US" dirty="0"/>
            </a:br>
            <a:r>
              <a:rPr lang="en-US" dirty="0"/>
              <a:t>40 amps when the resistance is 2.5 ohms, find the current when the resistance is 4 ohms.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8.1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𝑞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45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;</m:t>
                    </m:r>
                    <m:r>
                      <a:rPr lang="en-US" b="0" i="1" smtClean="0">
                        <a:latin typeface="Cambria Math"/>
                      </a:rPr>
                      <m:t>𝑞</m:t>
                    </m:r>
                    <m:r>
                      <a:rPr lang="en-US" b="0" i="1" smtClean="0">
                        <a:latin typeface="Cambria Math"/>
                      </a:rPr>
                      <m:t>=1</m:t>
                    </m:r>
                  </m:oMath>
                </a14:m>
                <a:endParaRPr lang="en-US" dirty="0" smtClean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 startAt="2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𝑧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</m:rad>
                  </m:oMath>
                </a14:m>
                <a:endParaRPr lang="en-US" dirty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 startAt="3"/>
                </a:pPr>
                <a:r>
                  <a:rPr lang="en-US" dirty="0" smtClean="0"/>
                  <a:t>25 amps</a:t>
                </a:r>
                <a:endParaRPr lang="en-US" dirty="0"/>
              </a:p>
              <a:p>
                <a:pPr marL="0" indent="0">
                  <a:spcBef>
                    <a:spcPct val="50000"/>
                  </a:spcBef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</TotalTime>
  <Words>160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8.1 Quiz</vt:lpstr>
      <vt:lpstr>8.1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66</cp:revision>
  <dcterms:created xsi:type="dcterms:W3CDTF">2010-08-17T17:31:29Z</dcterms:created>
  <dcterms:modified xsi:type="dcterms:W3CDTF">2012-01-31T17:37:13Z</dcterms:modified>
</cp:coreProperties>
</file>